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Source Code Pro"/>
      <p:regular r:id="rId13"/>
      <p:bold r:id="rId14"/>
      <p:italic r:id="rId15"/>
      <p:boldItalic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jBoX+eRYxceLQXcWUTHVMifmXv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SourceCodePro-regular.fntdata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7" Type="http://schemas.openxmlformats.org/officeDocument/2006/relationships/font" Target="fonts/Oswald-regular.fntdata"/><Relationship Id="rId16" Type="http://schemas.openxmlformats.org/officeDocument/2006/relationships/font" Target="fonts/SourceCodePro-boldItalic.fntdata"/><Relationship Id="rId5" Type="http://schemas.openxmlformats.org/officeDocument/2006/relationships/slideMaster" Target="slideMasters/slideMaster2.xml"/><Relationship Id="rId19" Type="http://customschemas.google.com/relationships/presentationmetadata" Target="metadata"/><Relationship Id="rId6" Type="http://schemas.openxmlformats.org/officeDocument/2006/relationships/notesMaster" Target="notesMasters/notesMaster1.xml"/><Relationship Id="rId18" Type="http://schemas.openxmlformats.org/officeDocument/2006/relationships/font" Target="fonts/Oswa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chive.barrelny.com/blog/25-must-have-pages-for-your-e-commerce-website/" TargetMode="External"/><Relationship Id="rId3" Type="http://schemas.openxmlformats.org/officeDocument/2006/relationships/hyperlink" Target="https://medium.com/inspiration-supply/wireframes-by-top-ux-designers-d6922d34ddb8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79e7a4d6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79e7a4d6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79e7a4d6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79e7a4d6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https://archive.barrelny.com/blog/25-must-have-pages-for-your-e-commerce-website/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79e7a4d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79e7a4d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https://archive.barrelny.com/blog/25-must-have-pages-for-your-e-commerce-website/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https://medium.com/inspiration-supply/wireframes-by-top-ux-designers-d6922d34ddb8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79e7a4d6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79e7a4d6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79e7a4d6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79e7a4d6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1" name="Google Shape;11;p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79e7a4d62_0_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gf79e7a4d62_0_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gf79e7a4d62_0_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79e7a4d62_0_1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gf79e7a4d62_0_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79e7a4d62_0_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gf79e7a4d62_0_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gf79e7a4d62_0_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79e7a4d62_0_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gf79e7a4d62_0_1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gf79e7a4d62_0_1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gf79e7a4d62_0_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79e7a4d62_0_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gf79e7a4d62_0_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79e7a4d62_0_1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gf79e7a4d62_0_1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gf79e7a4d62_0_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79e7a4d62_0_15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gf79e7a4d62_0_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79e7a4d62_0_1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f79e7a4d62_0_1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gf79e7a4d62_0_1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gf79e7a4d62_0_1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gf79e7a4d62_0_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6" name="Google Shape;16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79e7a4d62_0_16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gf79e7a4d62_0_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79e7a4d62_0_1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gf79e7a4d62_0_1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gf79e7a4d62_0_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79e7a4d62_0_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1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1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79e7a4d62_0_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gf79e7a4d62_0_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gf79e7a4d62_0_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milanote.com/" TargetMode="External"/><Relationship Id="rId6" Type="http://schemas.openxmlformats.org/officeDocument/2006/relationships/hyperlink" Target="https://www.figma.com/" TargetMode="External"/><Relationship Id="rId7" Type="http://schemas.openxmlformats.org/officeDocument/2006/relationships/hyperlink" Target="https://www.sketch.com/" TargetMode="External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miro.com/" TargetMode="External"/><Relationship Id="rId5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 Project </a:t>
            </a:r>
            <a:endParaRPr/>
          </a:p>
        </p:txBody>
      </p:sp>
      <p:sp>
        <p:nvSpPr>
          <p:cNvPr id="108" name="Google Shape;108;p1"/>
          <p:cNvSpPr/>
          <p:nvPr/>
        </p:nvSpPr>
        <p:spPr>
          <a:xfrm>
            <a:off x="3629450" y="-25"/>
            <a:ext cx="5514600" cy="5143500"/>
          </a:xfrm>
          <a:prstGeom prst="rect">
            <a:avLst/>
          </a:prstGeom>
          <a:solidFill>
            <a:srgbClr val="00A1FF">
              <a:alpha val="83529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000" y="4476750"/>
            <a:ext cx="1106900" cy="286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/>
          <p:nvPr/>
        </p:nvSpPr>
        <p:spPr>
          <a:xfrm>
            <a:off x="125650" y="3418200"/>
            <a:ext cx="344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Lavanya Seetharaman</a:t>
            </a:r>
            <a:endParaRPr b="0" i="0" sz="1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Instructor@BoardInfinity</a:t>
            </a:r>
            <a:endParaRPr b="0" i="0" sz="1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349450" y="17121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HTML , CSS , Bootstrap , Javascript , Ajax </a:t>
            </a:r>
            <a:endParaRPr sz="1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Open Chromebook laptop computer" id="112" name="Google Shape;11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113" name="Google Shape;113;p1"/>
          <p:cNvPicPr preferRelativeResize="0"/>
          <p:nvPr/>
        </p:nvPicPr>
        <p:blipFill rotWithShape="1">
          <a:blip r:embed="rId5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114" name="Google Shape;114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15" name="Google Shape;115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f79e7a4d62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00" y="0"/>
            <a:ext cx="1106900" cy="28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f79e7a4d62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425" y="117025"/>
            <a:ext cx="6741048" cy="4838701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820000" dist="95250">
              <a:srgbClr val="4A86E8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79e7a4d62_0_95"/>
          <p:cNvSpPr txBox="1"/>
          <p:nvPr>
            <p:ph type="title"/>
          </p:nvPr>
        </p:nvSpPr>
        <p:spPr>
          <a:xfrm>
            <a:off x="219725" y="11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Start with wireframe / sketch / design flow</a:t>
            </a:r>
            <a:endParaRPr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7" name="Google Shape;127;gf79e7a4d62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0" y="903563"/>
            <a:ext cx="520065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f79e7a4d62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7100" y="0"/>
            <a:ext cx="1106900" cy="28602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f79e7a4d62_0_95"/>
          <p:cNvSpPr txBox="1"/>
          <p:nvPr/>
        </p:nvSpPr>
        <p:spPr>
          <a:xfrm>
            <a:off x="219725" y="4252050"/>
            <a:ext cx="507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https://milanote.com/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https://www.figma.com/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https://www.sketch.com/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gf79e7a4d62_0_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9025" y="635475"/>
            <a:ext cx="3744325" cy="4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79e7a4dea_0_0"/>
          <p:cNvSpPr txBox="1"/>
          <p:nvPr>
            <p:ph type="title"/>
          </p:nvPr>
        </p:nvSpPr>
        <p:spPr>
          <a:xfrm>
            <a:off x="219725" y="11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Start with wireframe / sketch / design flow</a:t>
            </a:r>
            <a:endParaRPr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6" name="Google Shape;136;gf79e7a4de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00" y="0"/>
            <a:ext cx="1106900" cy="28602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f79e7a4dea_0_0"/>
          <p:cNvSpPr txBox="1"/>
          <p:nvPr/>
        </p:nvSpPr>
        <p:spPr>
          <a:xfrm>
            <a:off x="219725" y="4103975"/>
            <a:ext cx="5079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https://miro.com/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gf79e7a4de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3125" y="887125"/>
            <a:ext cx="5605155" cy="31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f79e7a4d62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00" y="0"/>
            <a:ext cx="1106900" cy="2860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f79e7a4d62_0_103"/>
          <p:cNvSpPr txBox="1"/>
          <p:nvPr>
            <p:ph idx="4294967295" type="title"/>
          </p:nvPr>
        </p:nvSpPr>
        <p:spPr>
          <a:xfrm>
            <a:off x="219725" y="11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Pick your target devices</a:t>
            </a:r>
            <a:endParaRPr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5" name="Google Shape;145;gf79e7a4d62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7600"/>
            <a:ext cx="4153500" cy="41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f79e7a4d62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250" y="188875"/>
            <a:ext cx="4656900" cy="46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f79e7a4d62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00" y="0"/>
            <a:ext cx="1106900" cy="2860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f79e7a4d62_0_120"/>
          <p:cNvSpPr txBox="1"/>
          <p:nvPr>
            <p:ph idx="4294967295" type="title"/>
          </p:nvPr>
        </p:nvSpPr>
        <p:spPr>
          <a:xfrm>
            <a:off x="219725" y="11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Pick your framework or library</a:t>
            </a:r>
            <a:endParaRPr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" name="Google Shape;153;gf79e7a4d62_0_120"/>
          <p:cNvSpPr txBox="1"/>
          <p:nvPr/>
        </p:nvSpPr>
        <p:spPr>
          <a:xfrm>
            <a:off x="823800" y="4908650"/>
            <a:ext cx="840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Abstract vector created by vectorjuice - www.freepik.com</a:t>
            </a:r>
            <a:endParaRPr sz="600"/>
          </a:p>
        </p:txBody>
      </p:sp>
      <p:pic>
        <p:nvPicPr>
          <p:cNvPr id="154" name="Google Shape;154;gf79e7a4d62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250" y="755150"/>
            <a:ext cx="4153500" cy="41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080E9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